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1" r:id="rId5"/>
    <p:sldId id="262" r:id="rId6"/>
    <p:sldId id="256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0000" autoAdjust="0"/>
  </p:normalViewPr>
  <p:slideViewPr>
    <p:cSldViewPr snapToGrid="0">
      <p:cViewPr>
        <p:scale>
          <a:sx n="50" d="100"/>
          <a:sy n="50" d="100"/>
        </p:scale>
        <p:origin x="203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F67-1578-44AF-850B-F6F5BCA72D9B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4A1D-1C2D-4D3D-94ED-E186C377EE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25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Lukas</a:t>
            </a:r>
            <a:r>
              <a:rPr lang="de-CH" baseline="0" dirty="0" smtClean="0"/>
              <a:t> Werz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28 Jahre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St. Gallen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Masterstudium MSE Softwareingenieur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NTB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Hobbies: Squash Klettern Reisen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4A1D-1C2D-4D3D-94ED-E186C377EEE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81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Daten </a:t>
            </a:r>
            <a:r>
              <a:rPr lang="de-CH" dirty="0" err="1" smtClean="0"/>
              <a:t>Hololens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4A1D-1C2D-4D3D-94ED-E186C377EEE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66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Spatial</a:t>
            </a:r>
            <a:r>
              <a:rPr lang="de-CH" dirty="0" smtClean="0"/>
              <a:t> Mapping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4A1D-1C2D-4D3D-94ED-E186C377EEE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1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888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01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996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554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786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156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68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2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49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43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908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09EE-51DE-447B-AFB1-815A2679BD42}" type="datetimeFigureOut">
              <a:rPr lang="de-CH" smtClean="0"/>
              <a:t>08.03.2017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51E4-9B21-4E92-A452-72253A82C4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7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Gastvortrag </a:t>
            </a:r>
            <a:r>
              <a:rPr lang="de-CH" dirty="0" err="1" smtClean="0"/>
              <a:t>HoloLens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Programm</a:t>
            </a:r>
          </a:p>
          <a:p>
            <a:r>
              <a:rPr lang="de-CH" dirty="0" smtClean="0"/>
              <a:t>Über mich</a:t>
            </a:r>
          </a:p>
          <a:p>
            <a:r>
              <a:rPr lang="de-CH" dirty="0" err="1" smtClean="0"/>
              <a:t>HoloLens</a:t>
            </a:r>
            <a:r>
              <a:rPr lang="de-CH" dirty="0" smtClean="0"/>
              <a:t> Daten</a:t>
            </a:r>
          </a:p>
          <a:p>
            <a:r>
              <a:rPr lang="de-CH" dirty="0" smtClean="0"/>
              <a:t>Bedienung</a:t>
            </a:r>
          </a:p>
          <a:p>
            <a:r>
              <a:rPr lang="de-CH" dirty="0" err="1" smtClean="0"/>
              <a:t>Spatial</a:t>
            </a:r>
            <a:r>
              <a:rPr lang="de-CH" dirty="0" smtClean="0"/>
              <a:t> Mapping</a:t>
            </a:r>
          </a:p>
          <a:p>
            <a:r>
              <a:rPr lang="de-CH" dirty="0" smtClean="0"/>
              <a:t>Programmierung</a:t>
            </a:r>
          </a:p>
          <a:p>
            <a:r>
              <a:rPr lang="de-CH" dirty="0" smtClean="0"/>
              <a:t>Vorführung Applikationen</a:t>
            </a:r>
          </a:p>
          <a:p>
            <a:r>
              <a:rPr lang="de-CH" dirty="0" smtClean="0"/>
              <a:t>Hands on</a:t>
            </a:r>
          </a:p>
          <a:p>
            <a:r>
              <a:rPr lang="de-CH" dirty="0" smtClean="0"/>
              <a:t>Fragen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1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Programmierung: </a:t>
            </a:r>
            <a:r>
              <a:rPr lang="de-CH" dirty="0" err="1" smtClean="0"/>
              <a:t>Unity</a:t>
            </a:r>
            <a:r>
              <a:rPr lang="de-CH" dirty="0" smtClean="0"/>
              <a:t> Teil 1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Neues Projekt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Main </a:t>
            </a:r>
            <a:r>
              <a:rPr lang="de-CH" dirty="0" err="1" smtClean="0"/>
              <a:t>Camera</a:t>
            </a:r>
            <a:r>
              <a:rPr lang="de-CH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Position </a:t>
            </a:r>
            <a:r>
              <a:rPr lang="en-US" dirty="0"/>
              <a:t>from (X: 0, Y: 1, Z: -10) to (X: 0, Y: 0, Z: 0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Clear Flags dropdown from Skybox to Solid </a:t>
            </a:r>
            <a:r>
              <a:rPr lang="en-US" dirty="0" smtClean="0"/>
              <a:t>Color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Near Clip </a:t>
            </a:r>
            <a:r>
              <a:rPr lang="en-US" dirty="0" smtClean="0"/>
              <a:t>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Edit &gt; Project Settings &gt; </a:t>
            </a:r>
            <a:r>
              <a:rPr lang="en-US" dirty="0" smtClean="0"/>
              <a:t>Quality: Fastest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Settings for Windows </a:t>
            </a:r>
            <a:r>
              <a:rPr lang="en-US" dirty="0" smtClean="0"/>
              <a:t>Store </a:t>
            </a:r>
            <a:r>
              <a:rPr lang="en-US" dirty="0"/>
              <a:t>- Other Settings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Rendering section, check the Virtual Reality Supported checkbox to add a new Virtual Reality Devices list and confirm "Windows Holographic"</a:t>
            </a:r>
          </a:p>
          <a:p>
            <a:pPr marL="514350" indent="-514350">
              <a:buFont typeface="+mj-lt"/>
              <a:buAutoNum type="arabicPeriod"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4" y="365125"/>
            <a:ext cx="3997535" cy="21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Programmierung: </a:t>
            </a:r>
            <a:r>
              <a:rPr lang="de-CH" dirty="0" err="1" smtClean="0"/>
              <a:t>Unity</a:t>
            </a:r>
            <a:r>
              <a:rPr lang="de-CH" dirty="0" smtClean="0"/>
              <a:t> Teil 2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e-CH" dirty="0" smtClean="0"/>
              <a:t>Add Cube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CH" dirty="0"/>
              <a:t>https://docs.unity3d.com/ScriptReference/Transform.Rotate.html</a:t>
            </a:r>
            <a:endParaRPr lang="de-CH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de-CH" dirty="0" smtClean="0"/>
              <a:t>Export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CH" dirty="0" smtClean="0"/>
              <a:t>Visual Studio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TargetDeviceFamily</a:t>
            </a:r>
            <a:r>
              <a:rPr lang="en-US" dirty="0"/>
              <a:t> and change Name="</a:t>
            </a:r>
            <a:r>
              <a:rPr lang="en-US" dirty="0" err="1"/>
              <a:t>Windows.Universal</a:t>
            </a:r>
            <a:r>
              <a:rPr lang="en-US" dirty="0"/>
              <a:t>" to Name="</a:t>
            </a:r>
            <a:r>
              <a:rPr lang="en-US" dirty="0" err="1"/>
              <a:t>Windows.Holographic</a:t>
            </a:r>
            <a:r>
              <a:rPr lang="en-US" dirty="0" smtClean="0"/>
              <a:t>".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MaxVersionTested</a:t>
            </a:r>
            <a:r>
              <a:rPr lang="en-US" dirty="0"/>
              <a:t>="10.0.10240.0" to </a:t>
            </a:r>
            <a:r>
              <a:rPr lang="en-US" dirty="0" err="1"/>
              <a:t>MaxVersionTested</a:t>
            </a:r>
            <a:r>
              <a:rPr lang="en-US" dirty="0"/>
              <a:t>="10.0.10586.0"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Run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41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Vorführung Applikationen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Auswahl gemäss Wünsche / Zeit</a:t>
            </a:r>
          </a:p>
          <a:p>
            <a:r>
              <a:rPr lang="de-CH" dirty="0" smtClean="0"/>
              <a:t>Hamsterrad</a:t>
            </a:r>
          </a:p>
          <a:p>
            <a:r>
              <a:rPr lang="de-CH" dirty="0" smtClean="0"/>
              <a:t>Microsoft Edge</a:t>
            </a:r>
          </a:p>
          <a:p>
            <a:r>
              <a:rPr lang="de-CH" dirty="0" err="1" smtClean="0"/>
              <a:t>HoloPuzzle</a:t>
            </a:r>
            <a:endParaRPr lang="de-CH" dirty="0" smtClean="0"/>
          </a:p>
          <a:p>
            <a:r>
              <a:rPr lang="de-CH" dirty="0" err="1" smtClean="0"/>
              <a:t>ClassCad</a:t>
            </a:r>
            <a:r>
              <a:rPr lang="de-CH" dirty="0"/>
              <a:t> </a:t>
            </a:r>
            <a:r>
              <a:rPr lang="de-CH" dirty="0" smtClean="0"/>
              <a:t>Viewer</a:t>
            </a:r>
          </a:p>
          <a:p>
            <a:r>
              <a:rPr lang="de-CH" dirty="0" err="1" smtClean="0"/>
              <a:t>Robo</a:t>
            </a:r>
            <a:r>
              <a:rPr lang="de-CH" dirty="0" smtClean="0"/>
              <a:t> Raid</a:t>
            </a:r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866775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Hands 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Bitte Vorsichtig!!! </a:t>
            </a:r>
          </a:p>
          <a:p>
            <a:r>
              <a:rPr lang="de-CH" dirty="0" smtClean="0"/>
              <a:t>Rädchen hinten um Grösse zu Ändern</a:t>
            </a:r>
          </a:p>
          <a:p>
            <a:r>
              <a:rPr lang="de-CH" dirty="0" smtClean="0"/>
              <a:t>Field </a:t>
            </a:r>
            <a:r>
              <a:rPr lang="de-CH" dirty="0" err="1" smtClean="0"/>
              <a:t>of</a:t>
            </a:r>
            <a:r>
              <a:rPr lang="de-CH" dirty="0" smtClean="0"/>
              <a:t> View</a:t>
            </a:r>
          </a:p>
          <a:p>
            <a:r>
              <a:rPr lang="de-CH" dirty="0" smtClean="0"/>
              <a:t>Brillenträger: mit Brille</a:t>
            </a:r>
          </a:p>
          <a:p>
            <a:r>
              <a:rPr lang="de-CH" dirty="0" smtClean="0"/>
              <a:t>Gesten etwa 30cm vom Gesicht entfernt</a:t>
            </a:r>
          </a:p>
          <a:p>
            <a:r>
              <a:rPr lang="de-CH" dirty="0" smtClean="0"/>
              <a:t>Mit Capture Reality View +/- 3 Sek. Verzögerung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4" y="23813"/>
            <a:ext cx="5342466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225"/>
          </a:xfrm>
        </p:spPr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450" y="197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5000" dirty="0" smtClean="0"/>
              <a:t>?????</a:t>
            </a:r>
            <a:endParaRPr lang="de-CH" sz="150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mtClean="0"/>
              <a:t>Warum?</a:t>
            </a:r>
          </a:p>
          <a:p>
            <a:r>
              <a:rPr lang="de-CH" smtClean="0"/>
              <a:t>Wie? </a:t>
            </a:r>
          </a:p>
          <a:p>
            <a:r>
              <a:rPr lang="de-CH" smtClean="0"/>
              <a:t>Wo?</a:t>
            </a:r>
          </a:p>
          <a:p>
            <a:r>
              <a:rPr lang="de-CH" smtClean="0"/>
              <a:t>Was? </a:t>
            </a:r>
          </a:p>
          <a:p>
            <a:r>
              <a:rPr lang="de-CH" smtClean="0"/>
              <a:t>Wer?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4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 mich	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4" y="1542628"/>
            <a:ext cx="6930404" cy="4530426"/>
          </a:xfrm>
        </p:spPr>
      </p:pic>
    </p:spTree>
    <p:extLst>
      <p:ext uri="{BB962C8B-B14F-4D97-AF65-F5344CB8AC3E}">
        <p14:creationId xmlns:p14="http://schemas.microsoft.com/office/powerpoint/2010/main" val="12170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2" y="4190999"/>
            <a:ext cx="2952440" cy="211780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3" y="2265697"/>
            <a:ext cx="3431691" cy="18531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06" y="318666"/>
            <a:ext cx="3268513" cy="176226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98936" y="899760"/>
            <a:ext cx="7515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Optics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See-through holographic lenses (waveguides)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HD 16:9 light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pupillary distance </a:t>
            </a:r>
            <a:r>
              <a:rPr lang="en-US" dirty="0" smtClean="0"/>
              <a:t>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de-CH" dirty="0"/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 IMU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4 </a:t>
            </a:r>
            <a:r>
              <a:rPr lang="de-CH" dirty="0" err="1"/>
              <a:t>environment</a:t>
            </a:r>
            <a:r>
              <a:rPr lang="de-CH" dirty="0"/>
              <a:t> </a:t>
            </a:r>
            <a:r>
              <a:rPr lang="de-CH" dirty="0" err="1"/>
              <a:t>understanding</a:t>
            </a:r>
            <a:r>
              <a:rPr lang="de-CH" dirty="0"/>
              <a:t> </a:t>
            </a:r>
            <a:r>
              <a:rPr lang="de-CH" dirty="0" err="1"/>
              <a:t>cameras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 </a:t>
            </a:r>
            <a:r>
              <a:rPr lang="de-CH" dirty="0" err="1"/>
              <a:t>depth</a:t>
            </a:r>
            <a:r>
              <a:rPr lang="de-CH" dirty="0"/>
              <a:t> </a:t>
            </a:r>
            <a:r>
              <a:rPr lang="de-CH" dirty="0" err="1"/>
              <a:t>camera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 2MP </a:t>
            </a:r>
            <a:r>
              <a:rPr lang="de-CH" dirty="0" err="1"/>
              <a:t>photo</a:t>
            </a:r>
            <a:r>
              <a:rPr lang="de-CH" dirty="0"/>
              <a:t> / HD </a:t>
            </a:r>
            <a:r>
              <a:rPr lang="de-CH" dirty="0" err="1"/>
              <a:t>video</a:t>
            </a:r>
            <a:r>
              <a:rPr lang="de-CH" dirty="0"/>
              <a:t> </a:t>
            </a:r>
            <a:r>
              <a:rPr lang="de-CH" dirty="0" err="1" smtClean="0"/>
              <a:t>camera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/>
              <a:t>Processors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Intel 32 bit architecture with TPM 2.0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Custom-built Microsoft Holographic Processing Unit (HPU 1.0)</a:t>
            </a:r>
          </a:p>
          <a:p>
            <a:endParaRPr lang="de-CH" dirty="0" smtClean="0"/>
          </a:p>
          <a:p>
            <a:r>
              <a:rPr lang="en-US" dirty="0" smtClean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Battery Life - 2-3 hours of active use</a:t>
            </a:r>
          </a:p>
          <a:p>
            <a:endParaRPr lang="de-CH" dirty="0" smtClean="0"/>
          </a:p>
          <a:p>
            <a:r>
              <a:rPr lang="de-CH" dirty="0" err="1" smtClean="0"/>
              <a:t>Weight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579g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85537" y="318665"/>
            <a:ext cx="609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Microsoft </a:t>
            </a:r>
            <a:r>
              <a:rPr lang="de-CH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HoloLens</a:t>
            </a:r>
            <a:r>
              <a:rPr lang="de-C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Hardware Details</a:t>
            </a:r>
            <a:endParaRPr lang="de-C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34927" y="6124141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0070C0"/>
                </a:solidFill>
              </a:rPr>
              <a:t>Data </a:t>
            </a:r>
            <a:r>
              <a:rPr lang="de-CH" sz="1400" dirty="0" err="1" smtClean="0">
                <a:solidFill>
                  <a:srgbClr val="0070C0"/>
                </a:solidFill>
              </a:rPr>
              <a:t>and</a:t>
            </a:r>
            <a:r>
              <a:rPr lang="de-CH" sz="1400" dirty="0" smtClean="0">
                <a:solidFill>
                  <a:srgbClr val="0070C0"/>
                </a:solidFill>
              </a:rPr>
              <a:t> </a:t>
            </a:r>
            <a:r>
              <a:rPr lang="de-CH" sz="1400" dirty="0" err="1" smtClean="0">
                <a:solidFill>
                  <a:srgbClr val="0070C0"/>
                </a:solidFill>
              </a:rPr>
              <a:t>images</a:t>
            </a:r>
            <a:r>
              <a:rPr lang="de-CH" sz="1400" dirty="0" smtClean="0">
                <a:solidFill>
                  <a:srgbClr val="0070C0"/>
                </a:solidFill>
              </a:rPr>
              <a:t>: Microsoft </a:t>
            </a:r>
            <a:endParaRPr lang="de-CH" sz="1400" dirty="0">
              <a:solidFill>
                <a:srgbClr val="0070C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92955" y="677257"/>
            <a:ext cx="4197927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Preis: 3300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Field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View eher klein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Probleme bei Lichtquellen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Funktioniert sehr gut</a:t>
            </a: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Eigenständiger Rechner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«schwacher» Prozessor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Batterie Klicker Katastrophal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Kleine Nackenproblem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Bedienung: Gesten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Gesten</a:t>
            </a:r>
          </a:p>
          <a:p>
            <a:r>
              <a:rPr lang="de-CH" dirty="0" smtClean="0"/>
              <a:t>Bloom</a:t>
            </a:r>
          </a:p>
          <a:p>
            <a:r>
              <a:rPr lang="de-CH" dirty="0" smtClean="0"/>
              <a:t>Tab / </a:t>
            </a:r>
            <a:r>
              <a:rPr lang="de-CH" dirty="0" err="1" smtClean="0"/>
              <a:t>DoubleTab</a:t>
            </a:r>
            <a:endParaRPr lang="de-CH" dirty="0" smtClean="0"/>
          </a:p>
          <a:p>
            <a:r>
              <a:rPr lang="de-CH" dirty="0" smtClean="0"/>
              <a:t>Hold</a:t>
            </a:r>
          </a:p>
          <a:p>
            <a:r>
              <a:rPr lang="de-CH" dirty="0" err="1" smtClean="0"/>
              <a:t>Manipulate</a:t>
            </a:r>
            <a:r>
              <a:rPr lang="de-CH" dirty="0" smtClean="0"/>
              <a:t> / </a:t>
            </a:r>
            <a:r>
              <a:rPr lang="de-CH" dirty="0" err="1" smtClean="0"/>
              <a:t>Navigate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Kontroverse eigene Gesten</a:t>
            </a:r>
            <a:endParaRPr lang="de-CH" dirty="0" smtClean="0">
              <a:solidFill>
                <a:srgbClr val="FF0000"/>
              </a:solidFill>
            </a:endParaRPr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Klicker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/>
          <a:stretch/>
        </p:blipFill>
        <p:spPr>
          <a:xfrm rot="5400000">
            <a:off x="4782555" y="1166819"/>
            <a:ext cx="5245966" cy="36425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/>
          <a:stretch/>
        </p:blipFill>
        <p:spPr>
          <a:xfrm rot="5400000">
            <a:off x="8918864" y="3969763"/>
            <a:ext cx="3297380" cy="21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Bedienung: Gaze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0" y="1357745"/>
            <a:ext cx="8936953" cy="5027036"/>
          </a:xfrm>
        </p:spPr>
      </p:pic>
    </p:spTree>
    <p:extLst>
      <p:ext uri="{BB962C8B-B14F-4D97-AF65-F5344CB8AC3E}">
        <p14:creationId xmlns:p14="http://schemas.microsoft.com/office/powerpoint/2010/main" val="38270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65431" y="6505072"/>
            <a:ext cx="4114799" cy="541421"/>
          </a:xfrm>
        </p:spPr>
        <p:txBody>
          <a:bodyPr>
            <a:normAutofit/>
          </a:bodyPr>
          <a:lstStyle/>
          <a:p>
            <a:r>
              <a:rPr lang="de-CH" sz="1800" dirty="0" smtClean="0">
                <a:solidFill>
                  <a:srgbClr val="0070C0"/>
                </a:solidFill>
              </a:rPr>
              <a:t>Fotos: NTB</a:t>
            </a:r>
            <a:endParaRPr lang="de-CH" sz="1800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0"/>
          <a:stretch/>
        </p:blipFill>
        <p:spPr>
          <a:xfrm>
            <a:off x="2010104" y="945993"/>
            <a:ext cx="3252436" cy="26447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3659209"/>
            <a:ext cx="5229726" cy="29417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96" y="3590736"/>
            <a:ext cx="5051804" cy="28416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69" y="1027507"/>
            <a:ext cx="4259416" cy="2395922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38200" y="118014"/>
            <a:ext cx="10515600" cy="909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400" dirty="0" err="1"/>
              <a:t>Spatial</a:t>
            </a:r>
            <a:r>
              <a:rPr lang="de-CH" dirty="0" smtClean="0"/>
              <a:t> </a:t>
            </a:r>
            <a:r>
              <a:rPr lang="de-CH" sz="4400" dirty="0"/>
              <a:t>Mapping</a:t>
            </a:r>
            <a:endParaRPr lang="de-CH" sz="4400" dirty="0"/>
          </a:p>
        </p:txBody>
      </p:sp>
    </p:spTree>
    <p:extLst>
      <p:ext uri="{BB962C8B-B14F-4D97-AF65-F5344CB8AC3E}">
        <p14:creationId xmlns:p14="http://schemas.microsoft.com/office/powerpoint/2010/main" val="1570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Demo </a:t>
            </a:r>
            <a:r>
              <a:rPr lang="de-CH" dirty="0" err="1" smtClean="0"/>
              <a:t>Spatial</a:t>
            </a:r>
            <a:r>
              <a:rPr lang="de-CH" dirty="0" smtClean="0"/>
              <a:t> Mapping</a:t>
            </a:r>
            <a:endParaRPr lang="de-CH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smtClean="0"/>
              <a:t>Device Portal:</a:t>
            </a:r>
          </a:p>
          <a:p>
            <a:r>
              <a:rPr lang="de-CH" dirty="0" smtClean="0"/>
              <a:t>Device Portal mittels IP / Login öffnen</a:t>
            </a:r>
          </a:p>
          <a:p>
            <a:r>
              <a:rPr lang="de-CH" dirty="0" smtClean="0"/>
              <a:t>Mixed Reality Capture:</a:t>
            </a:r>
          </a:p>
          <a:p>
            <a:pPr lvl="1"/>
            <a:r>
              <a:rPr lang="de-CH" dirty="0" smtClean="0"/>
              <a:t>Anzeige von </a:t>
            </a:r>
            <a:r>
              <a:rPr lang="de-CH" dirty="0" err="1" smtClean="0"/>
              <a:t>Augmented</a:t>
            </a:r>
            <a:r>
              <a:rPr lang="de-CH" dirty="0" smtClean="0"/>
              <a:t> und Reality </a:t>
            </a:r>
            <a:br>
              <a:rPr lang="de-CH" dirty="0" smtClean="0"/>
            </a:br>
            <a:r>
              <a:rPr lang="de-CH" dirty="0" smtClean="0"/>
              <a:t>(kein 3D Effekt)</a:t>
            </a:r>
          </a:p>
          <a:p>
            <a:r>
              <a:rPr lang="de-CH" dirty="0" smtClean="0"/>
              <a:t>3D View:</a:t>
            </a:r>
          </a:p>
          <a:p>
            <a:pPr lvl="1"/>
            <a:r>
              <a:rPr lang="de-CH" dirty="0" smtClean="0"/>
              <a:t>Anzeige des Raumes sowie der Position der HL</a:t>
            </a:r>
          </a:p>
          <a:p>
            <a:r>
              <a:rPr lang="de-CH" dirty="0" smtClean="0"/>
              <a:t>Andere Ansichten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 bei </a:t>
            </a:r>
            <a:r>
              <a:rPr lang="de-CH" dirty="0" smtClean="0">
                <a:sym typeface="Wingdings" panose="05000000000000000000" pitchFamily="2" charset="2"/>
              </a:rPr>
              <a:t>Interesse Fragen</a:t>
            </a:r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marL="971550" lvl="1" indent="-514350">
              <a:buFont typeface="+mj-lt"/>
              <a:buAutoNum type="arabicPeriod"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73" y="365125"/>
            <a:ext cx="4527177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Demo </a:t>
            </a:r>
            <a:r>
              <a:rPr lang="de-CH" dirty="0" err="1"/>
              <a:t>Spatial</a:t>
            </a:r>
            <a:r>
              <a:rPr lang="de-CH" dirty="0"/>
              <a:t> Mapping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90600" y="1978025"/>
            <a:ext cx="10515600" cy="4351338"/>
          </a:xfrm>
        </p:spPr>
        <p:txBody>
          <a:bodyPr/>
          <a:lstStyle/>
          <a:p>
            <a:r>
              <a:rPr lang="de-CH" dirty="0" smtClean="0"/>
              <a:t>Kontinuierliche Aufnahme &amp; Speicherung</a:t>
            </a:r>
          </a:p>
          <a:p>
            <a:r>
              <a:rPr lang="de-CH" dirty="0" smtClean="0"/>
              <a:t>Visualisierung durch Klicken</a:t>
            </a:r>
          </a:p>
          <a:p>
            <a:r>
              <a:rPr lang="de-CH" dirty="0" smtClean="0"/>
              <a:t>Anzeige 3D-View</a:t>
            </a:r>
          </a:p>
          <a:p>
            <a:r>
              <a:rPr lang="de-CH" dirty="0" smtClean="0"/>
              <a:t>«einfacher» Zugriff innerhalb der Apps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73" y="365125"/>
            <a:ext cx="4527177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Programmierung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Zwei Wege</a:t>
            </a:r>
          </a:p>
          <a:p>
            <a:pPr>
              <a:buFontTx/>
              <a:buChar char="-"/>
            </a:pPr>
            <a:r>
              <a:rPr lang="de-CH" dirty="0" err="1" smtClean="0"/>
              <a:t>Unity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Direct</a:t>
            </a:r>
            <a:r>
              <a:rPr lang="de-CH" dirty="0"/>
              <a:t>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57400" y="554355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Bilder: http://</a:t>
            </a:r>
            <a:r>
              <a:rPr lang="de-CH" dirty="0" smtClean="0"/>
              <a:t>www.persoenlich.com/kategorie-werbung/eine-eierlegende-wollmilchsau-fur-vw</a:t>
            </a:r>
          </a:p>
          <a:p>
            <a:r>
              <a:rPr lang="de-CH" dirty="0"/>
              <a:t>http://</a:t>
            </a:r>
            <a:r>
              <a:rPr lang="de-CH" dirty="0" smtClean="0"/>
              <a:t>baetjesgoesindonesia.blogspot.ch/2012/05/airbus-a320-for-dummiesenglish-version.html</a:t>
            </a:r>
          </a:p>
          <a:p>
            <a:r>
              <a:rPr lang="de-CH" dirty="0"/>
              <a:t>http://de.freeimages.com/premium/wanted-dead-or-alive-poster-wild-west-14948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75" y="2552699"/>
            <a:ext cx="3619766" cy="27035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36" y="309384"/>
            <a:ext cx="316771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Breitbild</PresentationFormat>
  <Paragraphs>139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</vt:lpstr>
      <vt:lpstr>Gastvortrag HoloLens</vt:lpstr>
      <vt:lpstr>Über mich </vt:lpstr>
      <vt:lpstr>PowerPoint-Präsentation</vt:lpstr>
      <vt:lpstr>Bedienung: Gesten</vt:lpstr>
      <vt:lpstr>Bedienung: Gaze</vt:lpstr>
      <vt:lpstr>PowerPoint-Präsentation</vt:lpstr>
      <vt:lpstr>Demo Spatial Mapping</vt:lpstr>
      <vt:lpstr>Demo Spatial Mapping</vt:lpstr>
      <vt:lpstr>Programmierung</vt:lpstr>
      <vt:lpstr>Programmierung: Unity Teil 1</vt:lpstr>
      <vt:lpstr>Programmierung: Unity Teil 2</vt:lpstr>
      <vt:lpstr>Vorführung Applikationen</vt:lpstr>
      <vt:lpstr>Hands On</vt:lpstr>
      <vt:lpstr>Fragen</vt:lpstr>
    </vt:vector>
  </TitlesOfParts>
  <Company>NTB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LukasWerz</dc:creator>
  <cp:lastModifiedBy>LukasWerz</cp:lastModifiedBy>
  <cp:revision>21</cp:revision>
  <dcterms:created xsi:type="dcterms:W3CDTF">2017-01-16T08:13:56Z</dcterms:created>
  <dcterms:modified xsi:type="dcterms:W3CDTF">2017-03-08T12:11:48Z</dcterms:modified>
</cp:coreProperties>
</file>